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0"/>
  </p:notesMasterIdLst>
  <p:handoutMasterIdLst>
    <p:handoutMasterId r:id="rId21"/>
  </p:handoutMasterIdLst>
  <p:sldIdLst>
    <p:sldId id="271" r:id="rId2"/>
    <p:sldId id="266" r:id="rId3"/>
    <p:sldId id="263" r:id="rId4"/>
    <p:sldId id="265" r:id="rId5"/>
    <p:sldId id="260" r:id="rId6"/>
    <p:sldId id="261" r:id="rId7"/>
    <p:sldId id="277" r:id="rId8"/>
    <p:sldId id="262" r:id="rId9"/>
    <p:sldId id="272" r:id="rId10"/>
    <p:sldId id="274" r:id="rId11"/>
    <p:sldId id="275" r:id="rId12"/>
    <p:sldId id="276" r:id="rId13"/>
    <p:sldId id="279" r:id="rId14"/>
    <p:sldId id="267" r:id="rId15"/>
    <p:sldId id="268" r:id="rId16"/>
    <p:sldId id="273" r:id="rId17"/>
    <p:sldId id="278" r:id="rId18"/>
    <p:sldId id="270" r:id="rId19"/>
  </p:sldIdLst>
  <p:sldSz cx="9144000" cy="6858000" type="screen4x3"/>
  <p:notesSz cx="7077075" cy="9363075"/>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5" autoAdjust="0"/>
    <p:restoredTop sz="80374" autoAdjust="0"/>
  </p:normalViewPr>
  <p:slideViewPr>
    <p:cSldViewPr>
      <p:cViewPr varScale="1">
        <p:scale>
          <a:sx n="68" d="100"/>
          <a:sy n="68" d="100"/>
        </p:scale>
        <p:origin x="123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extLst/>
          </a:lstStyle>
          <a:p>
            <a:endParaRPr lang="en-US" dirty="0"/>
          </a:p>
        </p:txBody>
      </p:sp>
      <p:sp>
        <p:nvSpPr>
          <p:cNvPr id="3" name="Rectangle 3"/>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extLst/>
          </a:lstStyle>
          <a:p>
            <a:fld id="{6E7D018D-748F-47BF-843A-40349A141CAC}" type="datetimeFigureOut">
              <a:rPr lang="en-US" smtClean="0"/>
              <a:pPr/>
              <a:t>9/16/2022</a:t>
            </a:fld>
            <a:endParaRPr lang="en-US" dirty="0"/>
          </a:p>
        </p:txBody>
      </p:sp>
      <p:sp>
        <p:nvSpPr>
          <p:cNvPr id="4" name="Rectangle 4"/>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extLst/>
          </a:lstStyle>
          <a:p>
            <a:endParaRPr lang="en-US" dirty="0"/>
          </a:p>
        </p:txBody>
      </p:sp>
      <p:sp>
        <p:nvSpPr>
          <p:cNvPr id="5" name="Rectangle 5"/>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extLst/>
          </a:lstStyle>
          <a:p>
            <a:fld id="{04AC5213-BACC-41AB-9B61-B40CF6C5296E}" type="slidenum">
              <a:rPr lang="en-US" smtClean="0"/>
              <a:pPr/>
              <a:t>‹#›</a:t>
            </a:fld>
            <a:endParaRPr lang="en-US" dirty="0"/>
          </a:p>
        </p:txBody>
      </p:sp>
    </p:spTree>
    <p:extLst>
      <p:ext uri="{BB962C8B-B14F-4D97-AF65-F5344CB8AC3E}">
        <p14:creationId xmlns:p14="http://schemas.microsoft.com/office/powerpoint/2010/main" val="1768702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extLst/>
          </a:lstStyle>
          <a:p>
            <a:endParaRPr lang="en-US" dirty="0"/>
          </a:p>
        </p:txBody>
      </p:sp>
      <p:sp>
        <p:nvSpPr>
          <p:cNvPr id="3" name="Rectangle 3"/>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extLst/>
          </a:lstStyle>
          <a:p>
            <a:fld id="{23E9B8FB-2ABD-42C9-A6DA-A6789EAF441D}" type="datetimeFigureOut">
              <a:rPr lang="en-US" smtClean="0"/>
              <a:pPr/>
              <a:t>9/16/2022</a:t>
            </a:fld>
            <a:endParaRPr lang="en-US" dirty="0"/>
          </a:p>
        </p:txBody>
      </p:sp>
      <p:sp>
        <p:nvSpPr>
          <p:cNvPr id="4" name="Rectangle 4"/>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Rectangle 5"/>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extLst/>
          </a:lstStyle>
          <a:p>
            <a:endParaRPr lang="en-US" dirty="0"/>
          </a:p>
        </p:txBody>
      </p:sp>
      <p:sp>
        <p:nvSpPr>
          <p:cNvPr id="7" name="Rectangle 7"/>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extLst/>
          </a:lstStyle>
          <a:p>
            <a:fld id="{BE2A7042-DEED-4AA1-9E89-4A16B2572577}" type="slidenum">
              <a:rPr lang="en-US" smtClean="0"/>
              <a:pPr/>
              <a:t>‹#›</a:t>
            </a:fld>
            <a:endParaRPr lang="en-US" dirty="0"/>
          </a:p>
        </p:txBody>
      </p:sp>
    </p:spTree>
    <p:extLst>
      <p:ext uri="{BB962C8B-B14F-4D97-AF65-F5344CB8AC3E}">
        <p14:creationId xmlns:p14="http://schemas.microsoft.com/office/powerpoint/2010/main" val="338726096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white</a:t>
            </a:r>
            <a:r>
              <a:rPr lang="en-US" baseline="0" dirty="0"/>
              <a:t> sheet is important so the kids do not smear their chalk.  It also helps keep their hands a bit cleaner, and helps get each corner of the piece glued down.</a:t>
            </a:r>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16</a:t>
            </a:fld>
            <a:endParaRPr lang="en-US" dirty="0"/>
          </a:p>
        </p:txBody>
      </p:sp>
    </p:spTree>
    <p:extLst>
      <p:ext uri="{BB962C8B-B14F-4D97-AF65-F5344CB8AC3E}">
        <p14:creationId xmlns:p14="http://schemas.microsoft.com/office/powerpoint/2010/main" val="34971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18</a:t>
            </a:fld>
            <a:endParaRPr lang="en-US" dirty="0"/>
          </a:p>
        </p:txBody>
      </p:sp>
    </p:spTree>
    <p:extLst>
      <p:ext uri="{BB962C8B-B14F-4D97-AF65-F5344CB8AC3E}">
        <p14:creationId xmlns:p14="http://schemas.microsoft.com/office/powerpoint/2010/main" val="45787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r>
              <a:rPr lang="en-US" dirty="0"/>
              <a:t>Whichever</a:t>
            </a:r>
            <a:r>
              <a:rPr lang="en-US" baseline="0" dirty="0"/>
              <a:t> you see as the subject of the art, that is the positive space.</a:t>
            </a:r>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equal amounts of </a:t>
            </a:r>
            <a:r>
              <a:rPr lang="en-US" dirty="0" err="1"/>
              <a:t>positve</a:t>
            </a:r>
            <a:r>
              <a:rPr lang="en-US" dirty="0"/>
              <a:t> (black)</a:t>
            </a:r>
            <a:r>
              <a:rPr lang="en-US" baseline="0" dirty="0"/>
              <a:t> and negative (white) space in picture 1. In the center picture, there is mostly negative (white) space. In the last photo, there is mostly positive (black) space.</a:t>
            </a:r>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r>
              <a:rPr lang="en-US" dirty="0"/>
              <a:t>In</a:t>
            </a:r>
            <a:r>
              <a:rPr lang="en-US" baseline="0" dirty="0"/>
              <a:t> the example above, ask the children what they are looking at, or what the subject of the piece is.  Batman!  What color is he?  That would be the positive space, and the yellow would be the negative space.</a:t>
            </a:r>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r>
              <a:rPr lang="en-US" dirty="0"/>
              <a:t>Have</a:t>
            </a:r>
            <a:r>
              <a:rPr lang="en-US" baseline="0" dirty="0"/>
              <a:t> children use the chalk pastels on their sides to cover the entire paper.</a:t>
            </a:r>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background colors and designs</a:t>
            </a:r>
          </a:p>
        </p:txBody>
      </p:sp>
      <p:sp>
        <p:nvSpPr>
          <p:cNvPr id="4" name="Slide Number Placeholder 3"/>
          <p:cNvSpPr>
            <a:spLocks noGrp="1"/>
          </p:cNvSpPr>
          <p:nvPr>
            <p:ph type="sldNum" sz="quarter" idx="5"/>
          </p:nvPr>
        </p:nvSpPr>
        <p:spPr/>
        <p:txBody>
          <a:bodyPr/>
          <a:lstStyle/>
          <a:p>
            <a:fld id="{BE2A7042-DEED-4AA1-9E89-4A16B2572577}" type="slidenum">
              <a:rPr lang="en-US" smtClean="0"/>
              <a:pPr/>
              <a:t>10</a:t>
            </a:fld>
            <a:endParaRPr lang="en-US" dirty="0"/>
          </a:p>
        </p:txBody>
      </p:sp>
    </p:spTree>
    <p:extLst>
      <p:ext uri="{BB962C8B-B14F-4D97-AF65-F5344CB8AC3E}">
        <p14:creationId xmlns:p14="http://schemas.microsoft.com/office/powerpoint/2010/main" val="180498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what</a:t>
            </a:r>
            <a:r>
              <a:rPr lang="en-US" baseline="0" dirty="0"/>
              <a:t> Contrasting colors means.  Choose a color on the opposite side of the color wheel.</a:t>
            </a:r>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13</a:t>
            </a:fld>
            <a:endParaRPr lang="en-US" dirty="0"/>
          </a:p>
        </p:txBody>
      </p:sp>
    </p:spTree>
    <p:extLst>
      <p:ext uri="{BB962C8B-B14F-4D97-AF65-F5344CB8AC3E}">
        <p14:creationId xmlns:p14="http://schemas.microsoft.com/office/powerpoint/2010/main" val="2246383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a:t>
            </a:r>
            <a:r>
              <a:rPr lang="en-US" baseline="0" dirty="0"/>
              <a:t> the children partner up and help hold the template in place while tracing as it can be hard for them to hold and draw.  </a:t>
            </a:r>
            <a:endParaRPr lang="en-US" dirty="0"/>
          </a:p>
          <a:p>
            <a:r>
              <a:rPr lang="en-US" dirty="0"/>
              <a:t>The whale</a:t>
            </a:r>
            <a:r>
              <a:rPr lang="en-US" baseline="0" dirty="0"/>
              <a:t> should have one point of contact on the bottom of the paper with his fin.  That is the starting point for cutting to get the best frame for cutting.</a:t>
            </a:r>
          </a:p>
          <a:p>
            <a:r>
              <a:rPr lang="en-US" baseline="0" dirty="0"/>
              <a:t>The snake should have his tail touching and that is the start of the cutting</a:t>
            </a:r>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14</a:t>
            </a:fld>
            <a:endParaRPr lang="en-US" dirty="0"/>
          </a:p>
        </p:txBody>
      </p:sp>
    </p:spTree>
    <p:extLst>
      <p:ext uri="{BB962C8B-B14F-4D97-AF65-F5344CB8AC3E}">
        <p14:creationId xmlns:p14="http://schemas.microsoft.com/office/powerpoint/2010/main" val="63897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a:t>Click to add photo album title</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13" name="Rectangle 12"/>
          <p:cNvSpPr>
            <a:spLocks noGrp="1"/>
          </p:cNvSpPr>
          <p:nvPr>
            <p:ph type="sldNum" sz="quarter" idx="13"/>
          </p:nvPr>
        </p:nvSpPr>
        <p:spPr/>
        <p:txBody>
          <a:bodyPr/>
          <a:lstStyle/>
          <a:p>
            <a:fld id="{8A4431D5-1B33-458B-8AFD-CECCB0FA18CB}" type="slidenum">
              <a:rPr lang="en-US" smtClean="0">
                <a:solidFill>
                  <a:schemeClr val="bg1"/>
                </a:solidFill>
              </a:rPr>
              <a:pPr/>
              <a:t>‹#›</a:t>
            </a:fld>
            <a:endParaRPr lang="en-US" dirty="0"/>
          </a:p>
        </p:txBody>
      </p:sp>
      <p:sp>
        <p:nvSpPr>
          <p:cNvPr id="14" name="Rectangle 13"/>
          <p:cNvSpPr>
            <a:spLocks noGrp="1"/>
          </p:cNvSpPr>
          <p:nvPr>
            <p:ph type="ftr" sz="quarter" idx="14"/>
          </p:nvPr>
        </p:nvSpPr>
        <p:spPr>
          <a:xfrm rot="16200000">
            <a:off x="7296150" y="3698878"/>
            <a:ext cx="2933700" cy="365125"/>
          </a:xfrm>
        </p:spPr>
        <p:txBody>
          <a:bodyPr/>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a:t>Click to add date or details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7"/>
          </p:nvPr>
        </p:nvSpPr>
        <p:spPr/>
        <p:txBody>
          <a:bodyPr/>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7" name="Rectangle 6"/>
          <p:cNvSpPr>
            <a:spLocks noGrp="1"/>
          </p:cNvSpPr>
          <p:nvPr>
            <p:ph type="sldNum" sz="quarter" idx="15"/>
          </p:nvPr>
        </p:nvSpPr>
        <p:spPr/>
        <p:txBody>
          <a:bodyPr/>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a:t>Click to add caption</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a:t>Click to add caption</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31"/>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11" name="Rectangle 10"/>
          <p:cNvSpPr>
            <a:spLocks noGrp="1"/>
          </p:cNvSpPr>
          <p:nvPr>
            <p:ph type="sldNum" sz="quarter" idx="32"/>
          </p:nvPr>
        </p:nvSpPr>
        <p:spPr/>
        <p:txBody>
          <a:bodyPr/>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11" name="Rectangle 10"/>
          <p:cNvSpPr>
            <a:spLocks noGrp="1"/>
          </p:cNvSpPr>
          <p:nvPr>
            <p:ph type="sldNum" sz="quarter" idx="26"/>
          </p:nvPr>
        </p:nvSpPr>
        <p:spPr/>
        <p:txBody>
          <a:bodyPr/>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27"/>
          </p:nvPr>
        </p:nvSpPr>
        <p:spPr/>
        <p:txBody>
          <a:bodyPr/>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a:t>Click to add caption</a:t>
            </a:r>
          </a:p>
        </p:txBody>
      </p:sp>
      <p:sp>
        <p:nvSpPr>
          <p:cNvPr id="7" name="Rectangle 6"/>
          <p:cNvSpPr>
            <a:spLocks noGrp="1"/>
          </p:cNvSpPr>
          <p:nvPr>
            <p:ph type="dt" sz="half" idx="33"/>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8" name="Rectangle 7"/>
          <p:cNvSpPr>
            <a:spLocks noGrp="1"/>
          </p:cNvSpPr>
          <p:nvPr>
            <p:ph type="sldNum" sz="quarter" idx="34"/>
          </p:nvPr>
        </p:nvSpPr>
        <p:spPr/>
        <p:txBody>
          <a:bodyPr/>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5"/>
          </p:nvPr>
        </p:nvSpPr>
        <p:spPr/>
        <p:txBody>
          <a:body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7" name="Rectangle 6"/>
          <p:cNvSpPr>
            <a:spLocks noGrp="1"/>
          </p:cNvSpPr>
          <p:nvPr>
            <p:ph type="sldNum" sz="quarter" idx="25"/>
          </p:nvPr>
        </p:nvSpPr>
        <p:spPr/>
        <p:txBody>
          <a:bodyPr/>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26"/>
          </p:nvPr>
        </p:nvSpPr>
        <p:spPr/>
        <p:txBody>
          <a:bodyPr/>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1"/>
          </p:nvPr>
        </p:nvSpPr>
        <p:spPr/>
        <p:txBody>
          <a:bodyPr/>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10" name="Rectangle 9"/>
          <p:cNvSpPr>
            <a:spLocks noGrp="1"/>
          </p:cNvSpPr>
          <p:nvPr>
            <p:ph type="sldNum" sz="quarter" idx="32"/>
          </p:nvPr>
        </p:nvSpPr>
        <p:spPr/>
        <p:txBody>
          <a:bodyPr/>
          <a:lstStyle/>
          <a:p>
            <a:fld id="{8A4431D5-1B33-458B-8AFD-CECCB0FA18CB}" type="slidenum">
              <a:rPr lang="en-US" smtClean="0">
                <a:solidFill>
                  <a:srgbClr val="FFFFFF"/>
                </a:solidFill>
              </a:rPr>
              <a:pPr/>
              <a:t>‹#›</a:t>
            </a:fld>
            <a:endParaRPr lang="en-US" dirty="0"/>
          </a:p>
        </p:txBody>
      </p:sp>
      <p:sp>
        <p:nvSpPr>
          <p:cNvPr id="11" name="Rectangle 10"/>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a:t>Click to add caption</a:t>
            </a:r>
          </a:p>
        </p:txBody>
      </p:sp>
      <p:sp>
        <p:nvSpPr>
          <p:cNvPr id="8" name="Rectangle 7"/>
          <p:cNvSpPr>
            <a:spLocks noGrp="1"/>
          </p:cNvSpPr>
          <p:nvPr>
            <p:ph type="dt" sz="half" idx="16"/>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9" name="Rectangle 8"/>
          <p:cNvSpPr>
            <a:spLocks noGrp="1"/>
          </p:cNvSpPr>
          <p:nvPr>
            <p:ph type="sldNum" sz="quarter" idx="17"/>
          </p:nvPr>
        </p:nvSpPr>
        <p:spPr/>
        <p:txBody>
          <a:bodyPr/>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10" name="Rectangle 9"/>
          <p:cNvSpPr>
            <a:spLocks noGrp="1"/>
          </p:cNvSpPr>
          <p:nvPr>
            <p:ph type="dt" sz="half" idx="17"/>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11" name="Rectangle 10"/>
          <p:cNvSpPr>
            <a:spLocks noGrp="1"/>
          </p:cNvSpPr>
          <p:nvPr>
            <p:ph type="sldNum" sz="quarter" idx="18"/>
          </p:nvPr>
        </p:nvSpPr>
        <p:spPr/>
        <p:txBody>
          <a:bodyPr/>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a:t>Click to add caption</a:t>
            </a:r>
          </a:p>
        </p:txBody>
      </p:sp>
      <p:sp>
        <p:nvSpPr>
          <p:cNvPr id="7" name="Rectangle 6"/>
          <p:cNvSpPr>
            <a:spLocks noGrp="1"/>
          </p:cNvSpPr>
          <p:nvPr>
            <p:ph type="dt" sz="half" idx="12"/>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a:t>Click to add caption</a:t>
            </a:r>
          </a:p>
        </p:txBody>
      </p:sp>
      <p:sp>
        <p:nvSpPr>
          <p:cNvPr id="8" name="Rectangle 7"/>
          <p:cNvSpPr>
            <a:spLocks noGrp="1"/>
          </p:cNvSpPr>
          <p:nvPr>
            <p:ph type="dt" sz="half" idx="32"/>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9" name="Rectangle 8"/>
          <p:cNvSpPr>
            <a:spLocks noGrp="1"/>
          </p:cNvSpPr>
          <p:nvPr>
            <p:ph type="sldNum" sz="quarter" idx="33"/>
          </p:nvPr>
        </p:nvSpPr>
        <p:spPr/>
        <p:txBody>
          <a:bodyPr/>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34"/>
          </p:nvPr>
        </p:nvSpPr>
        <p:spPr/>
        <p:txBody>
          <a:bodyPr/>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8B50E-0B48-4566-8609-C51CF752A7DF}" type="datetimeFigureOut">
              <a:rPr lang="en-US" smtClean="0"/>
              <a:pPr/>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4431D5-1B33-458B-8AFD-CECCB0FA18CB}"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8B50E-0B48-4566-8609-C51CF752A7DF}" type="datetimeFigureOut">
              <a:rPr lang="en-US" smtClean="0"/>
              <a:pPr/>
              <a:t>9/16/2022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4431D5-1B33-458B-8AFD-CECCB0FA18C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a:t>Click to add caption</a:t>
            </a:r>
          </a:p>
        </p:txBody>
      </p:sp>
      <p:sp>
        <p:nvSpPr>
          <p:cNvPr id="7" name="Rectangle 6"/>
          <p:cNvSpPr>
            <a:spLocks noGrp="1"/>
          </p:cNvSpPr>
          <p:nvPr>
            <p:ph type="dt" sz="half" idx="12"/>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p>
            <a:pPr marL="0" marR="0" indent="0" algn="ctr">
              <a:buFontTx/>
              <a:buNone/>
            </a:pPr>
            <a:r>
              <a:rPr lang="en-US" i="0" dirty="0"/>
              <a:t>Click icon to add full page picture</a:t>
            </a:r>
            <a:endParaRPr lang="en-US" i="0" baseline="0" dirty="0"/>
          </a:p>
        </p:txBody>
      </p:sp>
      <p:sp>
        <p:nvSpPr>
          <p:cNvPr id="6" name="Rectangle 5"/>
          <p:cNvSpPr>
            <a:spLocks noGrp="1"/>
          </p:cNvSpPr>
          <p:nvPr>
            <p:ph type="dt" sz="half" idx="11"/>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7" name="Rectangle 6"/>
          <p:cNvSpPr>
            <a:spLocks noGrp="1"/>
          </p:cNvSpPr>
          <p:nvPr>
            <p:ph type="sldNum" sz="quarter" idx="12"/>
          </p:nvPr>
        </p:nvSpPr>
        <p:spPr/>
        <p:txBody>
          <a:bodyPr/>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3"/>
          </p:nvPr>
        </p:nvSpPr>
        <p:spPr/>
        <p:txBody>
          <a:bodyPr/>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a:t>Click to add subtitle</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a:t>Click to add section title</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20" name="Rectangle 19"/>
          <p:cNvSpPr>
            <a:spLocks noGrp="1"/>
          </p:cNvSpPr>
          <p:nvPr>
            <p:ph type="sldNum" sz="quarter" idx="21"/>
          </p:nvPr>
        </p:nvSpPr>
        <p:spPr/>
        <p:txBody>
          <a:bodyPr/>
          <a:lstStyle/>
          <a:p>
            <a:fld id="{8A4431D5-1B33-458B-8AFD-CECCB0FA18CB}" type="slidenum">
              <a:rPr lang="en-US" smtClean="0">
                <a:solidFill>
                  <a:srgbClr val="FFFFFF"/>
                </a:solidFill>
              </a:rPr>
              <a:pPr/>
              <a:t>‹#›</a:t>
            </a:fld>
            <a:endParaRPr lang="en-US" dirty="0"/>
          </a:p>
        </p:txBody>
      </p:sp>
      <p:sp>
        <p:nvSpPr>
          <p:cNvPr id="21" name="Rectangle 20"/>
          <p:cNvSpPr>
            <a:spLocks noGrp="1"/>
          </p:cNvSpPr>
          <p:nvPr>
            <p:ph type="ftr" sz="quarter" idx="22"/>
          </p:nvPr>
        </p:nvSpPr>
        <p:spPr/>
        <p:txBody>
          <a:bodyPr/>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8"/>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20"/>
          </p:nvPr>
        </p:nvSpPr>
        <p:spPr/>
        <p:txBody>
          <a:bodyPr/>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a:t>Click to add caption</a:t>
            </a:r>
          </a:p>
        </p:txBody>
      </p:sp>
      <p:sp>
        <p:nvSpPr>
          <p:cNvPr id="5" name="Rectangle 4"/>
          <p:cNvSpPr>
            <a:spLocks noGrp="1"/>
          </p:cNvSpPr>
          <p:nvPr>
            <p:ph type="dt" sz="half" idx="14"/>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6" name="Rectangle 5"/>
          <p:cNvSpPr>
            <a:spLocks noGrp="1"/>
          </p:cNvSpPr>
          <p:nvPr>
            <p:ph type="sldNum" sz="quarter" idx="15"/>
          </p:nvPr>
        </p:nvSpPr>
        <p:spPr/>
        <p:txBody>
          <a:bodyPr/>
          <a:lstStyle/>
          <a:p>
            <a:fld id="{8A4431D5-1B33-458B-8AFD-CECCB0FA18CB}" type="slidenum">
              <a:rPr lang="en-US" smtClean="0">
                <a:solidFill>
                  <a:srgbClr val="FFFFFF"/>
                </a:solidFill>
              </a:rPr>
              <a:pPr/>
              <a:t>‹#›</a:t>
            </a:fld>
            <a:endParaRPr lang="en-US" dirty="0"/>
          </a:p>
        </p:txBody>
      </p:sp>
      <p:sp>
        <p:nvSpPr>
          <p:cNvPr id="7" name="Rectangle 6"/>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9" name="Rectangle 8"/>
          <p:cNvSpPr>
            <a:spLocks noGrp="1"/>
          </p:cNvSpPr>
          <p:nvPr>
            <p:ph type="dt" sz="half" idx="16"/>
          </p:nvPr>
        </p:nvSpPr>
        <p:spPr/>
        <p:txBody>
          <a:bodyPr/>
          <a:lstStyle/>
          <a:p>
            <a:pPr algn="r"/>
            <a:fld id="{9668B50E-0B48-4566-8609-C51CF752A7DF}" type="datetimeFigureOut">
              <a:rPr lang="en-US" smtClean="0">
                <a:solidFill>
                  <a:schemeClr val="bg1"/>
                </a:solidFill>
              </a:rPr>
              <a:pPr algn="r"/>
              <a:t>9/16/2022</a:t>
            </a:fld>
            <a:endParaRPr lang="en-US" dirty="0"/>
          </a:p>
        </p:txBody>
      </p:sp>
      <p:sp>
        <p:nvSpPr>
          <p:cNvPr id="11" name="Rectangle 10"/>
          <p:cNvSpPr>
            <a:spLocks noGrp="1"/>
          </p:cNvSpPr>
          <p:nvPr>
            <p:ph type="sldNum" sz="quarter" idx="17"/>
          </p:nvPr>
        </p:nvSpPr>
        <p:spPr/>
        <p:txBody>
          <a:bodyPr/>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8"/>
          </p:nvPr>
        </p:nvSpPr>
        <p:spPr/>
        <p:txBody>
          <a:bodyPr/>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algn="r"/>
            <a:fld id="{9668B50E-0B48-4566-8609-C51CF752A7DF}" type="datetimeFigureOut">
              <a:rPr lang="en-US" smtClean="0">
                <a:solidFill>
                  <a:schemeClr val="bg1"/>
                </a:solidFill>
              </a:rPr>
              <a:pPr algn="r"/>
              <a:t>9/16/2022</a:t>
            </a:fld>
            <a:endParaRPr lang="en-US" dirty="0">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algn="l"/>
            <a:endParaRPr lang="en-US" dirty="0">
              <a:solidFill>
                <a:schemeClr val="bg1"/>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fld id="{8A4431D5-1B33-458B-8AFD-CECCB0FA18CB}" type="slidenum">
              <a:rPr lang="en-US" smtClean="0">
                <a:solidFill>
                  <a:schemeClr val="bg1"/>
                </a:solidFill>
              </a:rPr>
              <a:pPr/>
              <a:t>‹#›</a:t>
            </a:fld>
            <a:endParaRPr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gi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a:spLocks noGrp="1"/>
          </p:cNvSpPr>
          <p:nvPr>
            <p:ph type="body" sz="quarter" idx="10"/>
          </p:nvPr>
        </p:nvSpPr>
        <p:spPr>
          <a:xfrm>
            <a:off x="152400" y="1600200"/>
            <a:ext cx="8672946" cy="2286000"/>
          </a:xfrm>
        </p:spPr>
        <p:txBody>
          <a:bodyPr/>
          <a:lstStyle/>
          <a:p>
            <a:pPr algn="ctr"/>
            <a:r>
              <a:rPr lang="en-US" sz="5400" dirty="0">
                <a:solidFill>
                  <a:srgbClr val="0000FF"/>
                </a:solidFill>
              </a:rPr>
              <a:t>Outside-In</a:t>
            </a:r>
          </a:p>
          <a:p>
            <a:pPr algn="ctr"/>
            <a:r>
              <a:rPr lang="en-US" sz="4000" dirty="0">
                <a:solidFill>
                  <a:srgbClr val="0000FF"/>
                </a:solidFill>
              </a:rPr>
              <a:t> A lesson in positive and negative space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11774"/>
            <a:ext cx="338137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39510"/>
            <a:ext cx="3005138" cy="256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61867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5674" r="5674"/>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type="pic" sz="quarter" idx="28"/>
          </p:nvPr>
        </p:nvPicPr>
        <p:blipFill>
          <a:blip r:embed="rId4">
            <a:extLst>
              <a:ext uri="{28A0092B-C50C-407E-A947-70E740481C1C}">
                <a14:useLocalDpi xmlns:a14="http://schemas.microsoft.com/office/drawing/2010/main" val="0"/>
              </a:ext>
            </a:extLst>
          </a:blip>
          <a:srcRect t="413" b="413"/>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type="pic" sz="quarter" idx="27"/>
          </p:nvPr>
        </p:nvPicPr>
        <p:blipFill>
          <a:blip r:embed="rId5" cstate="print">
            <a:extLst>
              <a:ext uri="{28A0092B-C50C-407E-A947-70E740481C1C}">
                <a14:useLocalDpi xmlns:a14="http://schemas.microsoft.com/office/drawing/2010/main" val="0"/>
              </a:ext>
            </a:extLst>
          </a:blip>
          <a:srcRect/>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t="29" b="2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Grp="1" noChangeAspect="1" noChangeArrowheads="1"/>
          </p:cNvPicPr>
          <p:nvPr>
            <p:ph type="pic" sz="quarter" idx="26"/>
          </p:nvPr>
        </p:nvPicPr>
        <p:blipFill>
          <a:blip r:embed="rId7">
            <a:extLst>
              <a:ext uri="{28A0092B-C50C-407E-A947-70E740481C1C}">
                <a14:useLocalDpi xmlns:a14="http://schemas.microsoft.com/office/drawing/2010/main" val="0"/>
              </a:ext>
            </a:extLst>
          </a:blip>
          <a:srcRect l="5787" r="578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087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17"/>
          </p:nvPr>
        </p:nvPicPr>
        <p:blipFill>
          <a:blip r:embed="rId2" cstate="print">
            <a:extLst>
              <a:ext uri="{28A0092B-C50C-407E-A947-70E740481C1C}">
                <a14:useLocalDpi xmlns:a14="http://schemas.microsoft.com/office/drawing/2010/main" val="0"/>
              </a:ext>
            </a:extLst>
          </a:blip>
          <a:srcRect t="1020" b="1020"/>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type="pic" sz="quarter" idx="28"/>
          </p:nvPr>
        </p:nvPicPr>
        <p:blipFill>
          <a:blip r:embed="rId3" cstate="print">
            <a:extLst>
              <a:ext uri="{28A0092B-C50C-407E-A947-70E740481C1C}">
                <a14:useLocalDpi xmlns:a14="http://schemas.microsoft.com/office/drawing/2010/main" val="0"/>
              </a:ext>
            </a:extLst>
          </a:blip>
          <a:srcRect/>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Grp="1" noChangeAspect="1" noChangeArrowheads="1"/>
          </p:cNvPicPr>
          <p:nvPr>
            <p:ph type="pic" sz="quarter" idx="26"/>
          </p:nvPr>
        </p:nvPicPr>
        <p:blipFill>
          <a:blip r:embed="rId4">
            <a:extLst>
              <a:ext uri="{28A0092B-C50C-407E-A947-70E740481C1C}">
                <a14:useLocalDpi xmlns:a14="http://schemas.microsoft.com/office/drawing/2010/main" val="0"/>
              </a:ext>
            </a:extLst>
          </a:blip>
          <a:srcRect l="11272" r="1127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Grp="1" noChangeAspect="1" noChangeArrowheads="1"/>
          </p:cNvPicPr>
          <p:nvPr>
            <p:ph type="pic" sz="quarter" idx="27"/>
          </p:nvPr>
        </p:nvPicPr>
        <p:blipFill>
          <a:blip r:embed="rId5">
            <a:extLst>
              <a:ext uri="{28A0092B-C50C-407E-A947-70E740481C1C}">
                <a14:useLocalDpi xmlns:a14="http://schemas.microsoft.com/office/drawing/2010/main" val="0"/>
              </a:ext>
            </a:extLst>
          </a:blip>
          <a:srcRect t="12500" b="12500"/>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21018" r="21018"/>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20800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p:sp>
      <p:sp>
        <p:nvSpPr>
          <p:cNvPr id="4" name="Picture Placeholder 3"/>
          <p:cNvSpPr>
            <a:spLocks noGrp="1"/>
          </p:cNvSpPr>
          <p:nvPr>
            <p:ph type="pic" sz="quarter" idx="26"/>
          </p:nvPr>
        </p:nvSpPr>
        <p:spPr/>
      </p:sp>
      <p:pic>
        <p:nvPicPr>
          <p:cNvPr id="3074" name="Picture 2"/>
          <p:cNvPicPr>
            <a:picLocks noGrp="1" noChangeAspect="1" noChangeArrowheads="1"/>
          </p:cNvPicPr>
          <p:nvPr>
            <p:ph type="pic" sz="quarter" idx="28"/>
          </p:nvPr>
        </p:nvPicPr>
        <p:blipFill>
          <a:blip r:embed="rId2">
            <a:extLst>
              <a:ext uri="{28A0092B-C50C-407E-A947-70E740481C1C}">
                <a14:useLocalDpi xmlns:a14="http://schemas.microsoft.com/office/drawing/2010/main" val="0"/>
              </a:ext>
            </a:extLst>
          </a:blip>
          <a:srcRect t="10106" b="1010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Grp="1" noChangeAspect="1" noChangeArrowheads="1"/>
          </p:cNvPicPr>
          <p:nvPr>
            <p:ph type="pic" sz="quarter" idx="17"/>
          </p:nvPr>
        </p:nvPicPr>
        <p:blipFill>
          <a:blip r:embed="rId3" cstate="print">
            <a:extLst>
              <a:ext uri="{28A0092B-C50C-407E-A947-70E740481C1C}">
                <a14:useLocalDpi xmlns:a14="http://schemas.microsoft.com/office/drawing/2010/main" val="0"/>
              </a:ext>
            </a:extLst>
          </a:blip>
          <a:srcRect l="3083" r="3083"/>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Grp="1" noChangeAspect="1" noChangeArrowheads="1"/>
          </p:cNvPicPr>
          <p:nvPr>
            <p:ph type="pic" sz="quarter" idx="27"/>
          </p:nvPr>
        </p:nvPicPr>
        <p:blipFill>
          <a:blip r:embed="rId4" cstate="print">
            <a:extLst>
              <a:ext uri="{28A0092B-C50C-407E-A947-70E740481C1C}">
                <a14:useLocalDpi xmlns:a14="http://schemas.microsoft.com/office/drawing/2010/main" val="0"/>
              </a:ext>
            </a:extLst>
          </a:blip>
          <a:srcRect/>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3701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609601"/>
            <a:ext cx="3048000" cy="2031325"/>
          </a:xfrm>
          <a:prstGeom prst="rect">
            <a:avLst/>
          </a:prstGeom>
          <a:noFill/>
        </p:spPr>
        <p:txBody>
          <a:bodyPr wrap="square" rtlCol="0">
            <a:spAutoFit/>
          </a:bodyPr>
          <a:lstStyle/>
          <a:p>
            <a:pPr algn="ctr"/>
            <a:r>
              <a:rPr lang="en-US" dirty="0"/>
              <a:t>Choose your large background paper. Pick a contrasting color to the chalk pastel piece you created. Look at the color wheel.  Pick a color on the opposite side of the wheel from your creature.</a:t>
            </a:r>
          </a:p>
        </p:txBody>
      </p:sp>
      <p:sp>
        <p:nvSpPr>
          <p:cNvPr id="8" name="TextBox 7"/>
          <p:cNvSpPr txBox="1"/>
          <p:nvPr/>
        </p:nvSpPr>
        <p:spPr>
          <a:xfrm>
            <a:off x="228600" y="3352800"/>
            <a:ext cx="3124200" cy="3416320"/>
          </a:xfrm>
          <a:prstGeom prst="rect">
            <a:avLst/>
          </a:prstGeom>
          <a:noFill/>
        </p:spPr>
        <p:txBody>
          <a:bodyPr wrap="square" rtlCol="0">
            <a:spAutoFit/>
          </a:bodyPr>
          <a:lstStyle/>
          <a:p>
            <a:pPr marL="342900" indent="-342900" algn="ctr">
              <a:buFont typeface="+mj-lt"/>
              <a:buAutoNum type="arabicPeriod"/>
            </a:pPr>
            <a:r>
              <a:rPr lang="en-US" dirty="0"/>
              <a:t>Fold your large paper in half like a book.  </a:t>
            </a:r>
          </a:p>
          <a:p>
            <a:pPr marL="342900" indent="-342900" algn="ctr">
              <a:buFont typeface="+mj-lt"/>
              <a:buAutoNum type="arabicPeriod"/>
            </a:pPr>
            <a:r>
              <a:rPr lang="en-US" dirty="0"/>
              <a:t>Set your creature on one side of the fold, and place the scraps on the other side creating a positive and a negative picture of the same subject. </a:t>
            </a:r>
          </a:p>
          <a:p>
            <a:pPr marL="342900" indent="-342900" algn="ctr">
              <a:buFont typeface="+mj-lt"/>
              <a:buAutoNum type="arabicPeriod"/>
            </a:pPr>
            <a:r>
              <a:rPr lang="en-US" dirty="0"/>
              <a:t>Glue them on! Raise your hand if you need help gluing your scraps on!  It can be a two person job!</a:t>
            </a:r>
          </a:p>
        </p:txBody>
      </p:sp>
      <p:pic>
        <p:nvPicPr>
          <p:cNvPr id="10" name="Picture 9" descr="IMG_039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3733800"/>
            <a:ext cx="3962400" cy="2971800"/>
          </a:xfrm>
          <a:prstGeom prst="rect">
            <a:avLst/>
          </a:prstGeom>
        </p:spPr>
      </p:pic>
      <p:pic>
        <p:nvPicPr>
          <p:cNvPr id="11" name="Picture 10"/>
          <p:cNvPicPr>
            <a:picLocks noChangeAspect="1"/>
          </p:cNvPicPr>
          <p:nvPr/>
        </p:nvPicPr>
        <p:blipFill>
          <a:blip r:embed="rId4"/>
          <a:stretch>
            <a:fillRect/>
          </a:stretch>
        </p:blipFill>
        <p:spPr>
          <a:xfrm>
            <a:off x="3733800" y="228600"/>
            <a:ext cx="3683000" cy="3437467"/>
          </a:xfrm>
          <a:prstGeom prst="rect">
            <a:avLst/>
          </a:prstGeom>
        </p:spPr>
      </p:pic>
    </p:spTree>
    <p:extLst>
      <p:ext uri="{BB962C8B-B14F-4D97-AF65-F5344CB8AC3E}">
        <p14:creationId xmlns:p14="http://schemas.microsoft.com/office/powerpoint/2010/main" val="421923353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457200"/>
            <a:ext cx="3048000" cy="1754326"/>
          </a:xfrm>
          <a:prstGeom prst="rect">
            <a:avLst/>
          </a:prstGeom>
          <a:noFill/>
        </p:spPr>
        <p:txBody>
          <a:bodyPr wrap="square" rtlCol="0">
            <a:spAutoFit/>
          </a:bodyPr>
          <a:lstStyle/>
          <a:p>
            <a:pPr algn="ctr"/>
            <a:r>
              <a:rPr lang="en-US" dirty="0"/>
              <a:t>Choose your template.  A Template is anything that serves as a pattern or model.  Today you can choose different shaped animals.</a:t>
            </a:r>
          </a:p>
          <a:p>
            <a:pPr algn="ctr"/>
            <a:endParaRPr lang="en-US" dirty="0"/>
          </a:p>
        </p:txBody>
      </p:sp>
      <p:sp>
        <p:nvSpPr>
          <p:cNvPr id="13" name="TextBox 12"/>
          <p:cNvSpPr txBox="1"/>
          <p:nvPr/>
        </p:nvSpPr>
        <p:spPr>
          <a:xfrm>
            <a:off x="304800" y="3733800"/>
            <a:ext cx="3327851" cy="1754326"/>
          </a:xfrm>
          <a:prstGeom prst="rect">
            <a:avLst/>
          </a:prstGeom>
          <a:noFill/>
        </p:spPr>
        <p:txBody>
          <a:bodyPr wrap="square" rtlCol="0">
            <a:spAutoFit/>
          </a:bodyPr>
          <a:lstStyle/>
          <a:p>
            <a:pPr algn="ctr"/>
            <a:r>
              <a:rPr lang="en-US" dirty="0"/>
              <a:t>Trace your animal on a plain piece of paper with a pencil. If you choose a warm color background paper, choose a color from the opposite side, or cool side of the color wheel.  </a:t>
            </a:r>
          </a:p>
        </p:txBody>
      </p:sp>
      <p:pic>
        <p:nvPicPr>
          <p:cNvPr id="2" name="Picture 1" descr="IMG_04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52400"/>
            <a:ext cx="3352800" cy="2514600"/>
          </a:xfrm>
          <a:prstGeom prst="rect">
            <a:avLst/>
          </a:prstGeom>
        </p:spPr>
      </p:pic>
      <p:pic>
        <p:nvPicPr>
          <p:cNvPr id="3" name="Picture 2" descr="IMG_041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200400"/>
            <a:ext cx="3454400" cy="2590800"/>
          </a:xfrm>
          <a:prstGeom prst="rect">
            <a:avLst/>
          </a:prstGeom>
        </p:spPr>
      </p:pic>
    </p:spTree>
    <p:extLst>
      <p:ext uri="{BB962C8B-B14F-4D97-AF65-F5344CB8AC3E}">
        <p14:creationId xmlns:p14="http://schemas.microsoft.com/office/powerpoint/2010/main" val="428722655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7200" y="1395056"/>
            <a:ext cx="2514600" cy="2585323"/>
          </a:xfrm>
          <a:prstGeom prst="rect">
            <a:avLst/>
          </a:prstGeom>
          <a:noFill/>
        </p:spPr>
        <p:txBody>
          <a:bodyPr wrap="square" rtlCol="0">
            <a:spAutoFit/>
          </a:bodyPr>
          <a:lstStyle/>
          <a:p>
            <a:pPr algn="ctr"/>
            <a:r>
              <a:rPr lang="en-US" dirty="0"/>
              <a:t>Cut out your picture. Do not cut through your paper off to the side…we want one nice continuous cut. Both pieces will be used in our project, so keep each piece as nice as you can.</a:t>
            </a:r>
          </a:p>
        </p:txBody>
      </p:sp>
      <p:pic>
        <p:nvPicPr>
          <p:cNvPr id="2" name="Picture 1" descr="IMG_04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04800"/>
            <a:ext cx="5791200" cy="4343400"/>
          </a:xfrm>
          <a:prstGeom prst="rect">
            <a:avLst/>
          </a:prstGeom>
        </p:spPr>
      </p:pic>
      <p:sp>
        <p:nvSpPr>
          <p:cNvPr id="7" name="TextBox 6"/>
          <p:cNvSpPr txBox="1"/>
          <p:nvPr/>
        </p:nvSpPr>
        <p:spPr>
          <a:xfrm>
            <a:off x="2971800" y="4876800"/>
            <a:ext cx="6096000" cy="646331"/>
          </a:xfrm>
          <a:prstGeom prst="rect">
            <a:avLst/>
          </a:prstGeom>
          <a:noFill/>
        </p:spPr>
        <p:txBody>
          <a:bodyPr wrap="square" rtlCol="0">
            <a:spAutoFit/>
          </a:bodyPr>
          <a:lstStyle/>
          <a:p>
            <a:r>
              <a:rPr lang="en-US" dirty="0"/>
              <a:t>When you are finished cutting, place each piece on one side of the large chalked paper.  </a:t>
            </a:r>
          </a:p>
        </p:txBody>
      </p:sp>
    </p:spTree>
    <p:extLst>
      <p:ext uri="{BB962C8B-B14F-4D97-AF65-F5344CB8AC3E}">
        <p14:creationId xmlns:p14="http://schemas.microsoft.com/office/powerpoint/2010/main" val="23818627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04800"/>
            <a:ext cx="3124200" cy="1477328"/>
          </a:xfrm>
          <a:prstGeom prst="rect">
            <a:avLst/>
          </a:prstGeom>
          <a:noFill/>
        </p:spPr>
        <p:txBody>
          <a:bodyPr wrap="square" rtlCol="0">
            <a:spAutoFit/>
          </a:bodyPr>
          <a:lstStyle/>
          <a:p>
            <a:pPr algn="ctr"/>
            <a:r>
              <a:rPr lang="en-US" dirty="0"/>
              <a:t>Fold your large paper in half like a book. Open it up and follow the crease marks you made to divide your paper in half.</a:t>
            </a:r>
          </a:p>
        </p:txBody>
      </p:sp>
      <p:pic>
        <p:nvPicPr>
          <p:cNvPr id="8" name="Picture 7" descr="IMG_04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209800"/>
            <a:ext cx="2743200" cy="2057400"/>
          </a:xfrm>
          <a:prstGeom prst="rect">
            <a:avLst/>
          </a:prstGeom>
        </p:spPr>
      </p:pic>
      <p:pic>
        <p:nvPicPr>
          <p:cNvPr id="9" name="Picture 8" descr="IMG_041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52400"/>
            <a:ext cx="2514600" cy="1885950"/>
          </a:xfrm>
          <a:prstGeom prst="rect">
            <a:avLst/>
          </a:prstGeom>
        </p:spPr>
      </p:pic>
      <p:sp>
        <p:nvSpPr>
          <p:cNvPr id="10" name="TextBox 9"/>
          <p:cNvSpPr txBox="1"/>
          <p:nvPr/>
        </p:nvSpPr>
        <p:spPr>
          <a:xfrm>
            <a:off x="533400" y="2438400"/>
            <a:ext cx="3124200" cy="3970318"/>
          </a:xfrm>
          <a:prstGeom prst="rect">
            <a:avLst/>
          </a:prstGeom>
          <a:noFill/>
        </p:spPr>
        <p:txBody>
          <a:bodyPr wrap="square" rtlCol="0">
            <a:spAutoFit/>
          </a:bodyPr>
          <a:lstStyle/>
          <a:p>
            <a:pPr algn="ctr"/>
            <a:r>
              <a:rPr lang="en-US" dirty="0"/>
              <a:t>Set your animal on one side of the fold, and place the outline of the animal on the other side creating a positive and a negative picture of the same subject. Glue them on! Use the white paper to set on top of your chalked art while pressing your glued art down so you don’t smear the chalk and get your hand messy. Raise your hand if you need help gluing your pieces on!  It can be a two person job!</a:t>
            </a:r>
          </a:p>
        </p:txBody>
      </p:sp>
      <p:pic>
        <p:nvPicPr>
          <p:cNvPr id="11" name="Picture 10" descr="IMG_041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4419600"/>
            <a:ext cx="2895600" cy="2171700"/>
          </a:xfrm>
          <a:prstGeom prst="rect">
            <a:avLst/>
          </a:prstGeom>
        </p:spPr>
      </p:pic>
    </p:spTree>
    <p:extLst>
      <p:ext uri="{BB962C8B-B14F-4D97-AF65-F5344CB8AC3E}">
        <p14:creationId xmlns:p14="http://schemas.microsoft.com/office/powerpoint/2010/main" val="42802705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04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2514600" y="5410200"/>
            <a:ext cx="375704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INSIDE OUT!</a:t>
            </a:r>
          </a:p>
        </p:txBody>
      </p:sp>
      <p:sp>
        <p:nvSpPr>
          <p:cNvPr id="10" name="Rectangle 9"/>
          <p:cNvSpPr/>
          <p:nvPr/>
        </p:nvSpPr>
        <p:spPr>
          <a:xfrm>
            <a:off x="2590800" y="152400"/>
            <a:ext cx="375704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OUTSIDE IN!</a:t>
            </a:r>
          </a:p>
        </p:txBody>
      </p:sp>
    </p:spTree>
    <p:extLst>
      <p:ext uri="{BB962C8B-B14F-4D97-AF65-F5344CB8AC3E}">
        <p14:creationId xmlns:p14="http://schemas.microsoft.com/office/powerpoint/2010/main" val="12293101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2514600" y="5410200"/>
            <a:ext cx="375704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INSIDE OUT!</a:t>
            </a:r>
          </a:p>
        </p:txBody>
      </p:sp>
      <p:sp>
        <p:nvSpPr>
          <p:cNvPr id="10" name="Rectangle 9"/>
          <p:cNvSpPr/>
          <p:nvPr/>
        </p:nvSpPr>
        <p:spPr>
          <a:xfrm>
            <a:off x="2590800" y="152400"/>
            <a:ext cx="375704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OUTSIDE IN!</a:t>
            </a:r>
          </a:p>
        </p:txBody>
      </p:sp>
    </p:spTree>
    <p:extLst>
      <p:ext uri="{BB962C8B-B14F-4D97-AF65-F5344CB8AC3E}">
        <p14:creationId xmlns:p14="http://schemas.microsoft.com/office/powerpoint/2010/main" val="23080786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Positive and Negative Space</a:t>
            </a:r>
          </a:p>
        </p:txBody>
      </p:sp>
      <p:sp>
        <p:nvSpPr>
          <p:cNvPr id="3" name="Rectangle 2"/>
          <p:cNvSpPr/>
          <p:nvPr/>
        </p:nvSpPr>
        <p:spPr>
          <a:xfrm>
            <a:off x="304800" y="76200"/>
            <a:ext cx="3962400" cy="2400657"/>
          </a:xfrm>
          <a:prstGeom prst="rect">
            <a:avLst/>
          </a:prstGeom>
        </p:spPr>
        <p:txBody>
          <a:bodyPr wrap="square">
            <a:spAutoFit/>
          </a:bodyPr>
          <a:lstStyle/>
          <a:p>
            <a:r>
              <a:rPr lang="en-US" sz="2400" dirty="0"/>
              <a:t>René Magritte</a:t>
            </a:r>
          </a:p>
          <a:p>
            <a:r>
              <a:rPr lang="en-US" dirty="0"/>
              <a:t>Magritte’s style is known as surrealism, which basically means “beyond real”.  He painted ordinary objects but made us look at them in unusual ways.  He was able to play tricks on the viewer. Many of his objects look real, but impossible at the same time!</a:t>
            </a:r>
          </a:p>
        </p:txBody>
      </p:sp>
      <p:pic>
        <p:nvPicPr>
          <p:cNvPr id="8" name="Picture 7"/>
          <p:cNvPicPr>
            <a:picLocks noChangeAspect="1"/>
          </p:cNvPicPr>
          <p:nvPr/>
        </p:nvPicPr>
        <p:blipFill>
          <a:blip r:embed="rId3"/>
          <a:stretch>
            <a:fillRect/>
          </a:stretch>
        </p:blipFill>
        <p:spPr>
          <a:xfrm>
            <a:off x="4191000" y="228600"/>
            <a:ext cx="4730820" cy="6096000"/>
          </a:xfrm>
          <a:prstGeom prst="rect">
            <a:avLst/>
          </a:prstGeom>
        </p:spPr>
      </p:pic>
      <p:pic>
        <p:nvPicPr>
          <p:cNvPr id="9" name="Picture 8"/>
          <p:cNvPicPr>
            <a:picLocks noChangeAspect="1"/>
          </p:cNvPicPr>
          <p:nvPr/>
        </p:nvPicPr>
        <p:blipFill>
          <a:blip r:embed="rId4"/>
          <a:stretch>
            <a:fillRect/>
          </a:stretch>
        </p:blipFill>
        <p:spPr>
          <a:xfrm>
            <a:off x="381000" y="2514600"/>
            <a:ext cx="2819400" cy="428115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029200" y="228600"/>
            <a:ext cx="3429000" cy="6400800"/>
          </a:xfrm>
        </p:spPr>
        <p:txBody>
          <a:bodyPr>
            <a:normAutofit/>
          </a:bodyPr>
          <a:lstStyle/>
          <a:p>
            <a:pPr algn="ctr">
              <a:spcBef>
                <a:spcPts val="1915"/>
              </a:spcBef>
              <a:spcAft>
                <a:spcPts val="955"/>
              </a:spcAft>
            </a:pPr>
            <a:r>
              <a:rPr lang="en-US" dirty="0">
                <a:solidFill>
                  <a:srgbClr val="636363"/>
                </a:solidFill>
                <a:latin typeface="open-sans"/>
                <a:ea typeface="Times New Roman"/>
                <a:cs typeface="Times New Roman"/>
              </a:rPr>
              <a:t>What is Positive and Negative Space?</a:t>
            </a:r>
            <a:endParaRPr lang="en-US" dirty="0">
              <a:latin typeface="Cambria"/>
              <a:ea typeface="ＭＳ 明朝"/>
              <a:cs typeface="Times New Roman"/>
            </a:endParaRPr>
          </a:p>
          <a:p>
            <a:pPr algn="ctr">
              <a:lnSpc>
                <a:spcPts val="1800"/>
              </a:lnSpc>
              <a:spcBef>
                <a:spcPts val="0"/>
              </a:spcBef>
            </a:pPr>
            <a:r>
              <a:rPr lang="en-US" dirty="0">
                <a:solidFill>
                  <a:srgbClr val="636363"/>
                </a:solidFill>
                <a:latin typeface="Helvetica Neue"/>
                <a:ea typeface="ＭＳ 明朝"/>
                <a:cs typeface="Times New Roman"/>
              </a:rPr>
              <a:t>Simply put, positive space is the areas in a work of art that are the subjects of the piece. Negative space is area around the subjects.</a:t>
            </a:r>
          </a:p>
          <a:p>
            <a:pPr algn="ctr">
              <a:lnSpc>
                <a:spcPts val="1800"/>
              </a:lnSpc>
              <a:spcBef>
                <a:spcPts val="0"/>
              </a:spcBef>
            </a:pPr>
            <a:endParaRPr lang="en-US" dirty="0">
              <a:latin typeface="Cambria"/>
              <a:ea typeface="ＭＳ 明朝"/>
              <a:cs typeface="Times New Roman"/>
            </a:endParaRPr>
          </a:p>
          <a:p>
            <a:pPr algn="ctr">
              <a:lnSpc>
                <a:spcPts val="1800"/>
              </a:lnSpc>
              <a:spcBef>
                <a:spcPts val="0"/>
              </a:spcBef>
            </a:pPr>
            <a:r>
              <a:rPr lang="en-US" dirty="0">
                <a:solidFill>
                  <a:srgbClr val="636363"/>
                </a:solidFill>
                <a:latin typeface="Helvetica Neue"/>
                <a:ea typeface="ＭＳ 明朝"/>
                <a:cs typeface="Times New Roman"/>
              </a:rPr>
              <a:t>Take a look at the image.</a:t>
            </a:r>
            <a:endParaRPr lang="en-US" dirty="0">
              <a:latin typeface="Cambria"/>
              <a:ea typeface="ＭＳ 明朝"/>
              <a:cs typeface="Times New Roman"/>
            </a:endParaRPr>
          </a:p>
          <a:p>
            <a:pPr algn="ctr">
              <a:lnSpc>
                <a:spcPts val="1800"/>
              </a:lnSpc>
              <a:spcBef>
                <a:spcPts val="0"/>
              </a:spcBef>
            </a:pPr>
            <a:r>
              <a:rPr lang="en-US" dirty="0">
                <a:solidFill>
                  <a:srgbClr val="636363"/>
                </a:solidFill>
                <a:latin typeface="Helvetica Neue"/>
                <a:ea typeface="ＭＳ 明朝"/>
                <a:cs typeface="Times New Roman"/>
              </a:rPr>
              <a:t>Do you see 2 faces?  Do you see a vase?</a:t>
            </a:r>
            <a:endParaRPr lang="en-US" dirty="0">
              <a:latin typeface="Cambria"/>
              <a:ea typeface="ＭＳ 明朝"/>
              <a:cs typeface="Times New Roman"/>
            </a:endParaRPr>
          </a:p>
        </p:txBody>
      </p:sp>
      <p:sp>
        <p:nvSpPr>
          <p:cNvPr id="2" name="Picture Placeholder 1"/>
          <p:cNvSpPr>
            <a:spLocks noGrp="1"/>
          </p:cNvSpPr>
          <p:nvPr>
            <p:ph type="pic" sz="quarter" idx="10"/>
          </p:nvPr>
        </p:nvSpPr>
        <p:spPr>
          <a:xfrm>
            <a:off x="27188" y="381000"/>
            <a:ext cx="4754880" cy="6324600"/>
          </a:xfrm>
        </p:spPr>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4572000" cy="5410200"/>
          </a:xfrm>
          <a:prstGeom prst="rect">
            <a:avLst/>
          </a:prstGeom>
          <a:noFill/>
          <a:ln>
            <a:noFill/>
          </a:ln>
        </p:spPr>
      </p:pic>
      <p:sp>
        <p:nvSpPr>
          <p:cNvPr id="3" name="Rectangle 2"/>
          <p:cNvSpPr/>
          <p:nvPr/>
        </p:nvSpPr>
        <p:spPr>
          <a:xfrm>
            <a:off x="5029200" y="3505200"/>
            <a:ext cx="3429000" cy="3170099"/>
          </a:xfrm>
          <a:prstGeom prst="rect">
            <a:avLst/>
          </a:prstGeom>
        </p:spPr>
        <p:txBody>
          <a:bodyPr wrap="square">
            <a:spAutoFit/>
          </a:bodyPr>
          <a:lstStyle/>
          <a:p>
            <a:pPr algn="ctr"/>
            <a:r>
              <a:rPr lang="en-US" sz="2000" dirty="0">
                <a:solidFill>
                  <a:srgbClr val="636363"/>
                </a:solidFill>
                <a:latin typeface="Helvetica Neue"/>
                <a:ea typeface="Times New Roman"/>
                <a:cs typeface="Times New Roman"/>
              </a:rPr>
              <a:t>If you are seeing a vase, then you are seeing the white area as the positive space. The black areas become the negative space. If you are seeing faces, then you are seeing the black areas as the positive space, and the white area as the negative space.</a:t>
            </a:r>
            <a:endParaRPr lang="en-US" sz="2000" dirty="0">
              <a:effectLst/>
              <a:latin typeface="Cambria"/>
              <a:ea typeface="ＭＳ 明朝"/>
              <a:cs typeface="Times New Roman"/>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304800" y="3886200"/>
            <a:ext cx="2286000" cy="1219200"/>
          </a:xfrm>
        </p:spPr>
        <p:txBody>
          <a:bodyPr>
            <a:normAutofit fontScale="62500" lnSpcReduction="20000"/>
          </a:bodyPr>
          <a:lstStyle/>
          <a:p>
            <a:r>
              <a:rPr lang="en-US" dirty="0"/>
              <a:t>Balance of Positive and Negative Space…they are pretty equal</a:t>
            </a:r>
          </a:p>
        </p:txBody>
      </p:sp>
      <p:sp>
        <p:nvSpPr>
          <p:cNvPr id="2" name="Rectangle 1"/>
          <p:cNvSpPr/>
          <p:nvPr/>
        </p:nvSpPr>
        <p:spPr>
          <a:xfrm>
            <a:off x="457200" y="228601"/>
            <a:ext cx="7010400" cy="1200329"/>
          </a:xfrm>
          <a:prstGeom prst="rect">
            <a:avLst/>
          </a:prstGeom>
        </p:spPr>
        <p:txBody>
          <a:bodyPr wrap="square">
            <a:spAutoFit/>
          </a:bodyPr>
          <a:lstStyle/>
          <a:p>
            <a:pPr algn="ctr"/>
            <a:r>
              <a:rPr lang="en-US" sz="3600" dirty="0"/>
              <a:t>Examples of uses of positive and negative space...</a:t>
            </a:r>
            <a:endParaRPr lang="en-US" sz="3600" b="1" dirty="0"/>
          </a:p>
        </p:txBody>
      </p:sp>
      <p:pic>
        <p:nvPicPr>
          <p:cNvPr id="11" name="Picture Placeholder 10" descr="ositive and negative space-balance"/>
          <p:cNvPicPr>
            <a:picLocks noGrp="1"/>
          </p:cNvPicPr>
          <p:nvPr>
            <p:ph type="pic" sz="quarter" idx="11"/>
          </p:nvPr>
        </p:nvPicPr>
        <p:blipFill>
          <a:blip r:embed="rId3">
            <a:extLst>
              <a:ext uri="{28A0092B-C50C-407E-A947-70E740481C1C}">
                <a14:useLocalDpi xmlns:a14="http://schemas.microsoft.com/office/drawing/2010/main" val="0"/>
              </a:ext>
            </a:extLst>
          </a:blip>
          <a:srcRect t="-29838" b="-29838"/>
          <a:stretch>
            <a:fillRect/>
          </a:stretch>
        </p:blipFill>
        <p:spPr bwMode="auto">
          <a:xfrm>
            <a:off x="76200" y="1752600"/>
            <a:ext cx="2743200" cy="2578100"/>
          </a:xfrm>
          <a:prstGeom prst="rect">
            <a:avLst/>
          </a:prstGeom>
          <a:noFill/>
          <a:ln>
            <a:noFill/>
          </a:ln>
        </p:spPr>
      </p:pic>
      <p:pic>
        <p:nvPicPr>
          <p:cNvPr id="12" name="Picture Placeholder 11" descr="ositive and negative space-excessive negative"/>
          <p:cNvPicPr>
            <a:picLocks noGrp="1"/>
          </p:cNvPicPr>
          <p:nvPr>
            <p:ph type="pic" sz="quarter" idx="18"/>
          </p:nvPr>
        </p:nvPicPr>
        <p:blipFill>
          <a:blip r:embed="rId4">
            <a:extLst>
              <a:ext uri="{28A0092B-C50C-407E-A947-70E740481C1C}">
                <a14:useLocalDpi xmlns:a14="http://schemas.microsoft.com/office/drawing/2010/main" val="0"/>
              </a:ext>
            </a:extLst>
          </a:blip>
          <a:srcRect t="-35470" b="-35470"/>
          <a:stretch>
            <a:fillRect/>
          </a:stretch>
        </p:blipFill>
        <p:spPr bwMode="auto">
          <a:xfrm>
            <a:off x="2950028" y="1676400"/>
            <a:ext cx="2688772" cy="2743200"/>
          </a:xfrm>
          <a:prstGeom prst="rect">
            <a:avLst/>
          </a:prstGeom>
          <a:noFill/>
          <a:ln>
            <a:noFill/>
          </a:ln>
        </p:spPr>
      </p:pic>
      <p:pic>
        <p:nvPicPr>
          <p:cNvPr id="13" name="Picture Placeholder 12" descr="ositive and negative space-excessive positive"/>
          <p:cNvPicPr>
            <a:picLocks noGrp="1"/>
          </p:cNvPicPr>
          <p:nvPr>
            <p:ph type="pic" sz="quarter" idx="19"/>
          </p:nvPr>
        </p:nvPicPr>
        <p:blipFill>
          <a:blip r:embed="rId5">
            <a:extLst>
              <a:ext uri="{28A0092B-C50C-407E-A947-70E740481C1C}">
                <a14:useLocalDpi xmlns:a14="http://schemas.microsoft.com/office/drawing/2010/main" val="0"/>
              </a:ext>
            </a:extLst>
          </a:blip>
          <a:srcRect t="-35837" b="-35837"/>
          <a:stretch>
            <a:fillRect/>
          </a:stretch>
        </p:blipFill>
        <p:spPr bwMode="auto">
          <a:xfrm>
            <a:off x="5791200" y="1676400"/>
            <a:ext cx="2667000" cy="2743200"/>
          </a:xfrm>
          <a:prstGeom prst="rect">
            <a:avLst/>
          </a:prstGeom>
          <a:noFill/>
          <a:ln>
            <a:noFill/>
          </a:ln>
        </p:spPr>
      </p:pic>
      <p:sp>
        <p:nvSpPr>
          <p:cNvPr id="14" name="Rectangle 3"/>
          <p:cNvSpPr txBox="1">
            <a:spLocks/>
          </p:cNvSpPr>
          <p:nvPr/>
        </p:nvSpPr>
        <p:spPr>
          <a:xfrm>
            <a:off x="3124200" y="3886200"/>
            <a:ext cx="2286000" cy="1219200"/>
          </a:xfrm>
          <a:prstGeom prst="rect">
            <a:avLst/>
          </a:prstGeom>
          <a:solidFill>
            <a:schemeClr val="accent6"/>
          </a:solidFill>
        </p:spPr>
        <p:txBody>
          <a:bodyPr vert="horz" rtlCol="0" anchor="ctr">
            <a:normAutofit fontScale="70000" lnSpcReduction="20000"/>
          </a:bodyPr>
          <a:lstStyle>
            <a:lvl1pPr marL="0" indent="0" algn="l" rtl="0" eaLnBrk="1" latinLnBrk="0" hangingPunct="1">
              <a:spcBef>
                <a:spcPct val="20000"/>
              </a:spcBef>
              <a:buFontTx/>
              <a:buNone/>
              <a:defRPr sz="3200" kern="1200">
                <a:solidFill>
                  <a:srgbClr val="FFFFFF"/>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a:lstStyle>
          <a:p>
            <a:r>
              <a:rPr lang="en-US" dirty="0"/>
              <a:t>Mostly Negative Space	…look at all that white space!</a:t>
            </a:r>
          </a:p>
        </p:txBody>
      </p:sp>
      <p:sp>
        <p:nvSpPr>
          <p:cNvPr id="15" name="Rectangle 3"/>
          <p:cNvSpPr txBox="1">
            <a:spLocks/>
          </p:cNvSpPr>
          <p:nvPr/>
        </p:nvSpPr>
        <p:spPr>
          <a:xfrm>
            <a:off x="5943600" y="3886200"/>
            <a:ext cx="2286000" cy="1219200"/>
          </a:xfrm>
          <a:prstGeom prst="rect">
            <a:avLst/>
          </a:prstGeom>
          <a:solidFill>
            <a:schemeClr val="accent6"/>
          </a:solidFill>
        </p:spPr>
        <p:txBody>
          <a:bodyPr vert="horz" rtlCol="0" anchor="ctr">
            <a:normAutofit fontScale="70000" lnSpcReduction="20000"/>
          </a:bodyPr>
          <a:lstStyle>
            <a:lvl1pPr marL="0" indent="0" algn="l" rtl="0" eaLnBrk="1" latinLnBrk="0" hangingPunct="1">
              <a:spcBef>
                <a:spcPct val="20000"/>
              </a:spcBef>
              <a:buFontTx/>
              <a:buNone/>
              <a:defRPr sz="3200" kern="1200">
                <a:solidFill>
                  <a:srgbClr val="FFFFFF"/>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a:lstStyle>
          <a:p>
            <a:r>
              <a:rPr lang="en-US" dirty="0"/>
              <a:t>Mostly Positive Space…the tree is taking up a lot of room.</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04800" y="533400"/>
            <a:ext cx="8004589" cy="5791200"/>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7200" y="5867400"/>
            <a:ext cx="7848600" cy="646331"/>
          </a:xfrm>
          <a:prstGeom prst="rect">
            <a:avLst/>
          </a:prstGeom>
          <a:noFill/>
        </p:spPr>
        <p:txBody>
          <a:bodyPr wrap="square" rtlCol="0">
            <a:spAutoFit/>
          </a:bodyPr>
          <a:lstStyle/>
          <a:p>
            <a:pPr algn="ctr"/>
            <a:endParaRPr lang="en-US" dirty="0"/>
          </a:p>
          <a:p>
            <a:pPr algn="ctr"/>
            <a:r>
              <a:rPr lang="en-US" dirty="0"/>
              <a:t>Here are examples of what we are going to make!  </a:t>
            </a:r>
          </a:p>
        </p:txBody>
      </p:sp>
      <p:pic>
        <p:nvPicPr>
          <p:cNvPr id="2" name="Picture 1" descr="IMG_04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 y="533400"/>
            <a:ext cx="4572000" cy="3429000"/>
          </a:xfrm>
          <a:prstGeom prst="rect">
            <a:avLst/>
          </a:prstGeom>
        </p:spPr>
      </p:pic>
      <p:pic>
        <p:nvPicPr>
          <p:cNvPr id="3" name="Picture 2" descr="IMG_042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6426" y="533400"/>
            <a:ext cx="4572000" cy="3429000"/>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p:txBody>
          <a:bodyPr/>
          <a:lstStyle/>
          <a:p>
            <a:endParaRPr lang="en-US"/>
          </a:p>
        </p:txBody>
      </p:sp>
      <p:sp>
        <p:nvSpPr>
          <p:cNvPr id="11" name="Text Placeholder 10"/>
          <p:cNvSpPr>
            <a:spLocks noGrp="1"/>
          </p:cNvSpPr>
          <p:nvPr>
            <p:ph type="body" sz="quarter" idx="17"/>
          </p:nvPr>
        </p:nvSpPr>
        <p:spPr/>
        <p:txBody>
          <a:bodyPr/>
          <a:lstStyle/>
          <a:p>
            <a:endParaRPr lang="en-US"/>
          </a:p>
        </p:txBody>
      </p:sp>
      <p:pic>
        <p:nvPicPr>
          <p:cNvPr id="6146" name="Picture 2"/>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5513" r="551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9171" r="9171"/>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5812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381000"/>
            <a:ext cx="2362200" cy="2585323"/>
          </a:xfrm>
          <a:prstGeom prst="rect">
            <a:avLst/>
          </a:prstGeom>
          <a:noFill/>
        </p:spPr>
        <p:txBody>
          <a:bodyPr wrap="square" rtlCol="0">
            <a:spAutoFit/>
          </a:bodyPr>
          <a:lstStyle/>
          <a:p>
            <a:pPr algn="ctr"/>
            <a:r>
              <a:rPr lang="en-US" b="1" dirty="0"/>
              <a:t>Supplies needed:</a:t>
            </a:r>
          </a:p>
          <a:p>
            <a:pPr marL="285750" indent="-285750" algn="ctr">
              <a:buFont typeface="Arial" panose="020B0604020202020204" pitchFamily="34" charset="0"/>
              <a:buChar char="•"/>
            </a:pPr>
            <a:r>
              <a:rPr lang="en-US" dirty="0"/>
              <a:t>Chalk pastels</a:t>
            </a:r>
          </a:p>
          <a:p>
            <a:pPr marL="285750" indent="-285750" algn="ctr">
              <a:buFont typeface="Arial" panose="020B0604020202020204" pitchFamily="34" charset="0"/>
              <a:buChar char="•"/>
            </a:pPr>
            <a:r>
              <a:rPr lang="en-US" dirty="0"/>
              <a:t>Scissors, </a:t>
            </a:r>
          </a:p>
          <a:p>
            <a:pPr marL="285750" indent="-285750" algn="ctr">
              <a:buFont typeface="Arial" panose="020B0604020202020204" pitchFamily="34" charset="0"/>
              <a:buChar char="•"/>
            </a:pPr>
            <a:r>
              <a:rPr lang="en-US" dirty="0"/>
              <a:t>glue stick, </a:t>
            </a:r>
          </a:p>
          <a:p>
            <a:pPr marL="285750" indent="-285750" algn="ctr">
              <a:buFont typeface="Arial" panose="020B0604020202020204" pitchFamily="34" charset="0"/>
              <a:buChar char="•"/>
            </a:pPr>
            <a:r>
              <a:rPr lang="en-US" dirty="0"/>
              <a:t>pencil, </a:t>
            </a:r>
          </a:p>
          <a:p>
            <a:pPr marL="285750" indent="-285750" algn="ctr">
              <a:buFont typeface="Arial" panose="020B0604020202020204" pitchFamily="34" charset="0"/>
              <a:buChar char="•"/>
            </a:pPr>
            <a:r>
              <a:rPr lang="en-US" dirty="0"/>
              <a:t>large piece of colored paper, </a:t>
            </a:r>
          </a:p>
          <a:p>
            <a:pPr marL="285750" indent="-285750" algn="ctr">
              <a:buFont typeface="Arial" panose="020B0604020202020204" pitchFamily="34" charset="0"/>
              <a:buChar char="•"/>
            </a:pPr>
            <a:r>
              <a:rPr lang="en-US" dirty="0"/>
              <a:t>paper template, </a:t>
            </a:r>
          </a:p>
          <a:p>
            <a:pPr marL="285750" indent="-285750" algn="ctr">
              <a:buFont typeface="Arial" panose="020B0604020202020204" pitchFamily="34" charset="0"/>
              <a:buChar char="•"/>
            </a:pPr>
            <a:r>
              <a:rPr lang="en-US" dirty="0"/>
              <a:t>paper towel</a:t>
            </a:r>
          </a:p>
        </p:txBody>
      </p:sp>
      <p:sp>
        <p:nvSpPr>
          <p:cNvPr id="9" name="TextBox 8"/>
          <p:cNvSpPr txBox="1"/>
          <p:nvPr/>
        </p:nvSpPr>
        <p:spPr>
          <a:xfrm>
            <a:off x="228600" y="3276600"/>
            <a:ext cx="3733800" cy="3139321"/>
          </a:xfrm>
          <a:prstGeom prst="rect">
            <a:avLst/>
          </a:prstGeom>
          <a:noFill/>
        </p:spPr>
        <p:txBody>
          <a:bodyPr wrap="square" rtlCol="0">
            <a:spAutoFit/>
          </a:bodyPr>
          <a:lstStyle/>
          <a:p>
            <a:pPr marL="342900" indent="-342900" algn="ctr">
              <a:buFont typeface="+mj-lt"/>
              <a:buAutoNum type="arabicPeriod"/>
            </a:pPr>
            <a:r>
              <a:rPr lang="en-US" dirty="0"/>
              <a:t>Decorate your LARGE colored paper.  </a:t>
            </a:r>
          </a:p>
          <a:p>
            <a:pPr marL="342900" indent="-342900" algn="ctr">
              <a:buFont typeface="+mj-lt"/>
              <a:buAutoNum type="arabicPeriod"/>
            </a:pPr>
            <a:r>
              <a:rPr lang="en-US" dirty="0"/>
              <a:t>Cover your large paper with chalk pastels.  </a:t>
            </a:r>
          </a:p>
          <a:p>
            <a:pPr marL="342900" indent="-342900" algn="ctr">
              <a:buFont typeface="+mj-lt"/>
              <a:buAutoNum type="arabicPeriod"/>
            </a:pPr>
            <a:r>
              <a:rPr lang="en-US" dirty="0"/>
              <a:t>Turn your chalk pastel on its side to get more coverage on your paper. </a:t>
            </a:r>
          </a:p>
          <a:p>
            <a:pPr marL="342900" indent="-342900" algn="ctr">
              <a:buFont typeface="+mj-lt"/>
              <a:buAutoNum type="arabicPeriod"/>
            </a:pPr>
            <a:r>
              <a:rPr lang="en-US" dirty="0"/>
              <a:t>Be sure to cover the entire paper with color! </a:t>
            </a:r>
          </a:p>
          <a:p>
            <a:pPr marL="342900" indent="-342900" algn="ctr">
              <a:buFont typeface="+mj-lt"/>
              <a:buAutoNum type="arabicPeriod"/>
            </a:pPr>
            <a:r>
              <a:rPr lang="en-US" dirty="0"/>
              <a:t>Use a crumpled paper towel to blend the colors together.</a:t>
            </a:r>
          </a:p>
        </p:txBody>
      </p:sp>
      <p:pic>
        <p:nvPicPr>
          <p:cNvPr id="3" name="Picture 2" descr="IMG_04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52400"/>
            <a:ext cx="3276600" cy="2457450"/>
          </a:xfrm>
          <a:prstGeom prst="rect">
            <a:avLst/>
          </a:prstGeom>
        </p:spPr>
      </p:pic>
      <p:pic>
        <p:nvPicPr>
          <p:cNvPr id="4" name="Picture 3" descr="IMG_04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133600"/>
            <a:ext cx="3352800" cy="2514600"/>
          </a:xfrm>
          <a:prstGeom prst="rect">
            <a:avLst/>
          </a:prstGeom>
        </p:spPr>
      </p:pic>
      <p:pic>
        <p:nvPicPr>
          <p:cNvPr id="6" name="Picture 5" descr="IMG_040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4343400"/>
            <a:ext cx="3352800" cy="2514600"/>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959" y="76200"/>
            <a:ext cx="3048000" cy="1477328"/>
          </a:xfrm>
          <a:prstGeom prst="rect">
            <a:avLst/>
          </a:prstGeom>
        </p:spPr>
        <p:txBody>
          <a:bodyPr wrap="square">
            <a:spAutoFit/>
          </a:bodyPr>
          <a:lstStyle/>
          <a:p>
            <a:pPr algn="ctr"/>
            <a:r>
              <a:rPr lang="en-US" dirty="0"/>
              <a:t>Then make designs, swirls, waves, and shapes, using bold colors. Press hard for the darkest colors.  Add patterns and shapes for interest!</a:t>
            </a:r>
          </a:p>
        </p:txBody>
      </p:sp>
      <p:pic>
        <p:nvPicPr>
          <p:cNvPr id="8" name="Picture 7" descr="IMG_040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600200"/>
            <a:ext cx="3149600" cy="2362200"/>
          </a:xfrm>
          <a:prstGeom prst="rect">
            <a:avLst/>
          </a:prstGeom>
        </p:spPr>
      </p:pic>
      <p:pic>
        <p:nvPicPr>
          <p:cNvPr id="9" name="Picture 8" descr="IMG_04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52400"/>
            <a:ext cx="3454400" cy="2590800"/>
          </a:xfrm>
          <a:prstGeom prst="rect">
            <a:avLst/>
          </a:prstGeom>
        </p:spPr>
      </p:pic>
      <p:pic>
        <p:nvPicPr>
          <p:cNvPr id="10" name="Picture 9" descr="IMG_04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886200"/>
            <a:ext cx="3657600" cy="2743200"/>
          </a:xfrm>
          <a:prstGeom prst="rect">
            <a:avLst/>
          </a:prstGeom>
        </p:spPr>
      </p:pic>
      <p:pic>
        <p:nvPicPr>
          <p:cNvPr id="11" name="Picture 10" descr="IMG_040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800" y="3276600"/>
            <a:ext cx="4064000" cy="3048000"/>
          </a:xfrm>
          <a:prstGeom prst="rect">
            <a:avLst/>
          </a:prstGeom>
        </p:spPr>
      </p:pic>
    </p:spTree>
    <p:extLst>
      <p:ext uri="{BB962C8B-B14F-4D97-AF65-F5344CB8AC3E}">
        <p14:creationId xmlns:p14="http://schemas.microsoft.com/office/powerpoint/2010/main" val="1256485518"/>
      </p:ext>
    </p:extLst>
  </p:cSld>
  <p:clrMapOvr>
    <a:masterClrMapping/>
  </p:clrMapOvr>
  <p:transition>
    <p:fade/>
  </p:transition>
</p:sld>
</file>

<file path=ppt/theme/theme1.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 Photo Album.potx</Template>
  <TotalTime>0</TotalTime>
  <Words>955</Words>
  <Application>Microsoft Office PowerPoint</Application>
  <PresentationFormat>On-screen Show (4:3)</PresentationFormat>
  <Paragraphs>66</Paragraphs>
  <Slides>18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vt:lpstr>
      <vt:lpstr>Helvetica Neue</vt:lpstr>
      <vt:lpstr>open-sans</vt:lpstr>
      <vt:lpstr>Contemporary Photo 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2018-02-02T16:19:14Z</cp:lastPrinted>
  <dcterms:created xsi:type="dcterms:W3CDTF">2010-02-01T21:31:06Z</dcterms:created>
  <dcterms:modified xsi:type="dcterms:W3CDTF">2022-09-16T09:15:47Z</dcterms:modified>
</cp:coreProperties>
</file>